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6639-ECA5-4C71-B26E-90F0A3F5F0B7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5178878-DEDC-478D-9298-EDB9A1B93F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6639-ECA5-4C71-B26E-90F0A3F5F0B7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878-DEDC-478D-9298-EDB9A1B93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6639-ECA5-4C71-B26E-90F0A3F5F0B7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878-DEDC-478D-9298-EDB9A1B93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6639-ECA5-4C71-B26E-90F0A3F5F0B7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878-DEDC-478D-9298-EDB9A1B93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6639-ECA5-4C71-B26E-90F0A3F5F0B7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878-DEDC-478D-9298-EDB9A1B93F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6639-ECA5-4C71-B26E-90F0A3F5F0B7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878-DEDC-478D-9298-EDB9A1B93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6639-ECA5-4C71-B26E-90F0A3F5F0B7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878-DEDC-478D-9298-EDB9A1B93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6639-ECA5-4C71-B26E-90F0A3F5F0B7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878-DEDC-478D-9298-EDB9A1B93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6639-ECA5-4C71-B26E-90F0A3F5F0B7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878-DEDC-478D-9298-EDB9A1B93F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6639-ECA5-4C71-B26E-90F0A3F5F0B7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878-DEDC-478D-9298-EDB9A1B93F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6639-ECA5-4C71-B26E-90F0A3F5F0B7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8878-DEDC-478D-9298-EDB9A1B93F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D26639-ECA5-4C71-B26E-90F0A3F5F0B7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5178878-DEDC-478D-9298-EDB9A1B93F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glish.stackexchange.com/questions/66445/usage-of-is-wh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 when/where…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3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7520940" cy="1413972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600" b="0" dirty="0" smtClean="0"/>
              <a:t>A </a:t>
            </a:r>
            <a:r>
              <a:rPr lang="en-US" sz="3600" b="0" dirty="0"/>
              <a:t>cavity is when you don't brush </a:t>
            </a:r>
            <a:r>
              <a:rPr lang="en-US" sz="3600" b="0" dirty="0" smtClean="0"/>
              <a:t>your teeth.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47244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 </a:t>
            </a:r>
            <a:r>
              <a:rPr lang="en-US" sz="3600" dirty="0"/>
              <a:t>cavity is the result of not brushing your </a:t>
            </a:r>
            <a:r>
              <a:rPr lang="en-US" sz="3600" dirty="0" smtClean="0"/>
              <a:t>teeth.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31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One school kid will say, "Addition is when you add two and two." </a:t>
            </a:r>
            <a:endParaRPr lang="en-US" sz="3200" dirty="0" smtClean="0"/>
          </a:p>
          <a:p>
            <a:r>
              <a:rPr lang="en-US" sz="3200" dirty="0" smtClean="0"/>
              <a:t>Another </a:t>
            </a:r>
            <a:r>
              <a:rPr lang="en-US" sz="3200" dirty="0"/>
              <a:t>will say, "Addition is where you add two and two."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Both </a:t>
            </a:r>
            <a:r>
              <a:rPr lang="en-US" sz="3200" dirty="0"/>
              <a:t>are using a juvenile construction. 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2607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authorities agree that the construction is undesirable, but they do not agree on why this is so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One advances the theory that </a:t>
            </a:r>
            <a:r>
              <a:rPr lang="en-US" i="1" dirty="0"/>
              <a:t>when</a:t>
            </a:r>
            <a:r>
              <a:rPr lang="en-US" dirty="0"/>
              <a:t>(and presumably </a:t>
            </a:r>
            <a:r>
              <a:rPr lang="en-US" i="1" dirty="0"/>
              <a:t>where</a:t>
            </a:r>
            <a:r>
              <a:rPr lang="en-US" dirty="0"/>
              <a:t> also) cannot be used to join a clause to a noun—there must be two full clauses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It is perfectly proper, however, to say, "Noon is when the sun is directly overhead," and "Home is where Affection calls."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35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/>
              <a:t>Perrin* says rightly that the objection </a:t>
            </a:r>
            <a:r>
              <a:rPr lang="en-US" sz="3600" b="1" dirty="0" smtClean="0"/>
              <a:t>to the </a:t>
            </a:r>
            <a:r>
              <a:rPr lang="en-US" sz="3600" b="1" i="1" dirty="0" smtClean="0"/>
              <a:t>when </a:t>
            </a:r>
            <a:r>
              <a:rPr lang="en-US" sz="3600" b="1" dirty="0" smtClean="0"/>
              <a:t>and </a:t>
            </a:r>
            <a:r>
              <a:rPr lang="en-US" sz="3600" b="1" i="1" dirty="0" smtClean="0"/>
              <a:t>where</a:t>
            </a:r>
            <a:r>
              <a:rPr lang="en-US" sz="3600" b="1" dirty="0" smtClean="0"/>
              <a:t> clauses </a:t>
            </a:r>
            <a:r>
              <a:rPr lang="en-US" sz="3600" b="1" dirty="0"/>
              <a:t>as used by juveniles is </a:t>
            </a:r>
            <a:r>
              <a:rPr lang="en-US" sz="3600" b="1" u="sng" dirty="0"/>
              <a:t>stylistic</a:t>
            </a:r>
            <a:r>
              <a:rPr lang="en-US" sz="3600" b="1" dirty="0"/>
              <a:t> rather than grammatical and comes from their </a:t>
            </a:r>
            <a:r>
              <a:rPr lang="en-US" sz="3600" b="1" u="sng" dirty="0"/>
              <a:t>overuse in amateurish definitions.</a:t>
            </a:r>
            <a:r>
              <a:rPr lang="en-US" sz="3600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704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http://english.stackexchange.com/questions/66445/usage-of-is-when</a:t>
            </a:r>
            <a:r>
              <a:rPr lang="en-US" dirty="0"/>
              <a:t> </a:t>
            </a:r>
          </a:p>
          <a:p>
            <a:r>
              <a:rPr lang="en-US" dirty="0"/>
              <a:t>(*Perrin is Porter G. Perrin, author of "Writer's Guide and Index to English" and a contemporary of Bernstein's. </a:t>
            </a:r>
            <a:r>
              <a:rPr lang="en-US"/>
              <a:t>Bold emphasis is mine.)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4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126</TotalTime>
  <Words>158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Is when/where…</vt:lpstr>
      <vt:lpstr>Fix</vt:lpstr>
      <vt:lpstr>Juvenile construction</vt:lpstr>
      <vt:lpstr>Juvenile construction</vt:lpstr>
      <vt:lpstr>Juvenile construction</vt:lpstr>
      <vt:lpstr>source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when/wher…</dc:title>
  <dc:creator>Alisha Paxton</dc:creator>
  <cp:lastModifiedBy>Alisha Paxton</cp:lastModifiedBy>
  <cp:revision>4</cp:revision>
  <dcterms:created xsi:type="dcterms:W3CDTF">2014-11-19T14:34:01Z</dcterms:created>
  <dcterms:modified xsi:type="dcterms:W3CDTF">2014-11-19T16:40:54Z</dcterms:modified>
</cp:coreProperties>
</file>