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6E5F7613-C772-4341-ABC1-DBC980DC702D}" type="datetimeFigureOut">
              <a:rPr lang="en-US" smtClean="0"/>
              <a:t>9/24/2015</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77ED5F2B-B75F-457B-B780-1044872660F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E5F7613-C772-4341-ABC1-DBC980DC702D}" type="datetimeFigureOut">
              <a:rPr lang="en-US" smtClean="0"/>
              <a:t>9/24/2015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ED5F2B-B75F-457B-B780-1044872660F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E5F7613-C772-4341-ABC1-DBC980DC702D}" type="datetimeFigureOut">
              <a:rPr lang="en-US" smtClean="0"/>
              <a:t>9/24/2015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ED5F2B-B75F-457B-B780-1044872660F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6E5F7613-C772-4341-ABC1-DBC980DC702D}" type="datetimeFigureOut">
              <a:rPr lang="en-US" smtClean="0"/>
              <a:t>9/24/2015</a:t>
            </a:fld>
            <a:endParaRPr lang="en-US"/>
          </a:p>
        </p:txBody>
      </p:sp>
      <p:sp>
        <p:nvSpPr>
          <p:cNvPr id="9" name="Slide Number Placeholder 8"/>
          <p:cNvSpPr>
            <a:spLocks noGrp="1"/>
          </p:cNvSpPr>
          <p:nvPr>
            <p:ph type="sldNum" sz="quarter" idx="15"/>
          </p:nvPr>
        </p:nvSpPr>
        <p:spPr/>
        <p:txBody>
          <a:bodyPr rtlCol="0"/>
          <a:lstStyle/>
          <a:p>
            <a:fld id="{77ED5F2B-B75F-457B-B780-1044872660F2}"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6E5F7613-C772-4341-ABC1-DBC980DC702D}" type="datetimeFigureOut">
              <a:rPr lang="en-US" smtClean="0"/>
              <a:t>9/24/2015</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77ED5F2B-B75F-457B-B780-1044872660F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E5F7613-C772-4341-ABC1-DBC980DC702D}" type="datetimeFigureOut">
              <a:rPr lang="en-US" smtClean="0"/>
              <a:t>9/24/2015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ED5F2B-B75F-457B-B780-1044872660F2}"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6E5F7613-C772-4341-ABC1-DBC980DC702D}" type="datetimeFigureOut">
              <a:rPr lang="en-US" smtClean="0"/>
              <a:t>9/24/2015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ED5F2B-B75F-457B-B780-1044872660F2}"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6E5F7613-C772-4341-ABC1-DBC980DC702D}" type="datetimeFigureOut">
              <a:rPr lang="en-US" smtClean="0"/>
              <a:t>9/24/2015</a:t>
            </a:fld>
            <a:endParaRPr lang="en-US"/>
          </a:p>
        </p:txBody>
      </p:sp>
      <p:sp>
        <p:nvSpPr>
          <p:cNvPr id="7" name="Slide Number Placeholder 6"/>
          <p:cNvSpPr>
            <a:spLocks noGrp="1"/>
          </p:cNvSpPr>
          <p:nvPr>
            <p:ph type="sldNum" sz="quarter" idx="11"/>
          </p:nvPr>
        </p:nvSpPr>
        <p:spPr/>
        <p:txBody>
          <a:bodyPr rtlCol="0"/>
          <a:lstStyle/>
          <a:p>
            <a:fld id="{77ED5F2B-B75F-457B-B780-1044872660F2}"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5F7613-C772-4341-ABC1-DBC980DC702D}" type="datetimeFigureOut">
              <a:rPr lang="en-US" smtClean="0"/>
              <a:t>9/24/2015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ED5F2B-B75F-457B-B780-1044872660F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6E5F7613-C772-4341-ABC1-DBC980DC702D}" type="datetimeFigureOut">
              <a:rPr lang="en-US" smtClean="0"/>
              <a:t>9/24/2015</a:t>
            </a:fld>
            <a:endParaRPr lang="en-US"/>
          </a:p>
        </p:txBody>
      </p:sp>
      <p:sp>
        <p:nvSpPr>
          <p:cNvPr id="22" name="Slide Number Placeholder 21"/>
          <p:cNvSpPr>
            <a:spLocks noGrp="1"/>
          </p:cNvSpPr>
          <p:nvPr>
            <p:ph type="sldNum" sz="quarter" idx="15"/>
          </p:nvPr>
        </p:nvSpPr>
        <p:spPr/>
        <p:txBody>
          <a:bodyPr rtlCol="0"/>
          <a:lstStyle/>
          <a:p>
            <a:fld id="{77ED5F2B-B75F-457B-B780-1044872660F2}"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6E5F7613-C772-4341-ABC1-DBC980DC702D}" type="datetimeFigureOut">
              <a:rPr lang="en-US" smtClean="0"/>
              <a:t>9/24/2015</a:t>
            </a:fld>
            <a:endParaRPr lang="en-US"/>
          </a:p>
        </p:txBody>
      </p:sp>
      <p:sp>
        <p:nvSpPr>
          <p:cNvPr id="18" name="Slide Number Placeholder 17"/>
          <p:cNvSpPr>
            <a:spLocks noGrp="1"/>
          </p:cNvSpPr>
          <p:nvPr>
            <p:ph type="sldNum" sz="quarter" idx="11"/>
          </p:nvPr>
        </p:nvSpPr>
        <p:spPr/>
        <p:txBody>
          <a:bodyPr rtlCol="0"/>
          <a:lstStyle/>
          <a:p>
            <a:fld id="{77ED5F2B-B75F-457B-B780-1044872660F2}"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E5F7613-C772-4341-ABC1-DBC980DC702D}" type="datetimeFigureOut">
              <a:rPr lang="en-US" smtClean="0"/>
              <a:t>9/24/2015</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7ED5F2B-B75F-457B-B780-1044872660F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6000" dirty="0" smtClean="0"/>
              <a:t>Pacing: a writer’s guide</a:t>
            </a:r>
            <a:endParaRPr lang="en-US" sz="6000" dirty="0"/>
          </a:p>
        </p:txBody>
      </p:sp>
      <p:sp>
        <p:nvSpPr>
          <p:cNvPr id="3" name="Subtitle 2"/>
          <p:cNvSpPr>
            <a:spLocks noGrp="1"/>
          </p:cNvSpPr>
          <p:nvPr>
            <p:ph type="subTitle" idx="1"/>
          </p:nvPr>
        </p:nvSpPr>
        <p:spPr/>
        <p:txBody>
          <a:bodyPr/>
          <a:lstStyle/>
          <a:p>
            <a:r>
              <a:rPr lang="en-US" dirty="0" smtClean="0"/>
              <a:t>Brought to you by </a:t>
            </a:r>
            <a:r>
              <a:rPr lang="en-US" i="1" dirty="0" smtClean="0"/>
              <a:t>The Idiot’s Guide to…</a:t>
            </a:r>
          </a:p>
          <a:p>
            <a:r>
              <a:rPr lang="en-US" i="1" dirty="0"/>
              <a:t> </a:t>
            </a:r>
            <a:r>
              <a:rPr lang="en-US" i="1" dirty="0" smtClean="0"/>
              <a:t>   Written by Christina </a:t>
            </a:r>
            <a:r>
              <a:rPr lang="en-US" i="1" dirty="0" err="1" smtClean="0"/>
              <a:t>Boufis</a:t>
            </a:r>
            <a:endParaRPr lang="en-US" dirty="0"/>
          </a:p>
        </p:txBody>
      </p:sp>
    </p:spTree>
    <p:extLst>
      <p:ext uri="{BB962C8B-B14F-4D97-AF65-F5344CB8AC3E}">
        <p14:creationId xmlns:p14="http://schemas.microsoft.com/office/powerpoint/2010/main" val="14101672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sz="quarter" idx="1"/>
          </p:nvPr>
        </p:nvSpPr>
        <p:spPr/>
        <p:txBody>
          <a:bodyPr/>
          <a:lstStyle/>
          <a:p>
            <a:pPr marL="0" indent="-457200">
              <a:buNone/>
            </a:pPr>
            <a:r>
              <a:rPr lang="en-US" dirty="0" err="1"/>
              <a:t>Boufis</a:t>
            </a:r>
            <a:r>
              <a:rPr lang="en-US" dirty="0"/>
              <a:t>, Christina. "The Complete Idiot's Guides | How to Articles for Everyone, Everywhere." </a:t>
            </a:r>
            <a:r>
              <a:rPr lang="en-US" i="1" dirty="0"/>
              <a:t>Idiot's Guides</a:t>
            </a:r>
            <a:r>
              <a:rPr lang="en-US" dirty="0"/>
              <a:t>. Idiot's Guides, </a:t>
            </a:r>
            <a:r>
              <a:rPr lang="en-US" dirty="0" err="1"/>
              <a:t>n.d.</a:t>
            </a:r>
            <a:r>
              <a:rPr lang="en-US" dirty="0"/>
              <a:t> Web. 24 Sept. 2015.</a:t>
            </a:r>
            <a:endParaRPr lang="en-US" dirty="0"/>
          </a:p>
        </p:txBody>
      </p:sp>
    </p:spTree>
    <p:extLst>
      <p:ext uri="{BB962C8B-B14F-4D97-AF65-F5344CB8AC3E}">
        <p14:creationId xmlns:p14="http://schemas.microsoft.com/office/powerpoint/2010/main" val="787830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Start close to the conflict or </a:t>
            </a:r>
            <a:r>
              <a:rPr lang="en-US" dirty="0" smtClean="0"/>
              <a:t>problem</a:t>
            </a:r>
            <a:endParaRPr lang="en-US" dirty="0"/>
          </a:p>
        </p:txBody>
      </p:sp>
      <p:sp>
        <p:nvSpPr>
          <p:cNvPr id="3" name="Content Placeholder 2"/>
          <p:cNvSpPr>
            <a:spLocks noGrp="1"/>
          </p:cNvSpPr>
          <p:nvPr>
            <p:ph sz="quarter" idx="1"/>
          </p:nvPr>
        </p:nvSpPr>
        <p:spPr/>
        <p:txBody>
          <a:bodyPr/>
          <a:lstStyle/>
          <a:p>
            <a:pPr marL="0" indent="0">
              <a:buNone/>
            </a:pPr>
            <a:r>
              <a:rPr lang="en-US" dirty="0"/>
              <a:t>Beginning writers often think they increase suspense by delaying telling the problem </a:t>
            </a:r>
            <a:r>
              <a:rPr lang="en-US" dirty="0" smtClean="0"/>
              <a:t>[… but, the] reader </a:t>
            </a:r>
            <a:r>
              <a:rPr lang="en-US" dirty="0"/>
              <a:t>won’t stick around to get to the good part</a:t>
            </a:r>
            <a:r>
              <a:rPr lang="en-US" dirty="0" smtClean="0"/>
              <a:t>.</a:t>
            </a:r>
          </a:p>
          <a:p>
            <a:pPr marL="0" indent="0">
              <a:buNone/>
            </a:pPr>
            <a:endParaRPr lang="en-US" dirty="0"/>
          </a:p>
          <a:p>
            <a:pPr marL="0" indent="0">
              <a:buNone/>
            </a:pPr>
            <a:r>
              <a:rPr lang="en-US" dirty="0"/>
              <a:t>“I knew something was terribly wrong with my marriage when I planned my husband’s funeral</a:t>
            </a:r>
            <a:r>
              <a:rPr lang="en-US" dirty="0" smtClean="0"/>
              <a:t>.”</a:t>
            </a:r>
          </a:p>
          <a:p>
            <a:pPr marL="0" indent="0">
              <a:buNone/>
            </a:pPr>
            <a:r>
              <a:rPr lang="en-US" dirty="0"/>
              <a:t> </a:t>
            </a:r>
            <a:r>
              <a:rPr lang="en-US" sz="1000" dirty="0" smtClean="0"/>
              <a:t>(</a:t>
            </a:r>
            <a:r>
              <a:rPr lang="en-US" sz="1000" dirty="0"/>
              <a:t>Alisa Bowman’s nonfiction book, </a:t>
            </a:r>
            <a:r>
              <a:rPr lang="en-US" sz="1000" i="1" dirty="0"/>
              <a:t>Project: Happily Ever After, saving your marriage when the fairytale falters</a:t>
            </a:r>
            <a:r>
              <a:rPr lang="en-US" sz="1000" dirty="0"/>
              <a:t> (Running Press, 2010).</a:t>
            </a:r>
            <a:endParaRPr lang="en-US" sz="1000" dirty="0"/>
          </a:p>
        </p:txBody>
      </p:sp>
    </p:spTree>
    <p:extLst>
      <p:ext uri="{BB962C8B-B14F-4D97-AF65-F5344CB8AC3E}">
        <p14:creationId xmlns:p14="http://schemas.microsoft.com/office/powerpoint/2010/main" val="1053113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Increase the action.</a:t>
            </a:r>
            <a:br>
              <a:rPr lang="en-US" dirty="0"/>
            </a:br>
            <a:endParaRPr lang="en-US" dirty="0"/>
          </a:p>
        </p:txBody>
      </p:sp>
      <p:sp>
        <p:nvSpPr>
          <p:cNvPr id="3" name="Content Placeholder 2"/>
          <p:cNvSpPr>
            <a:spLocks noGrp="1"/>
          </p:cNvSpPr>
          <p:nvPr>
            <p:ph sz="quarter" idx="1"/>
          </p:nvPr>
        </p:nvSpPr>
        <p:spPr/>
        <p:txBody>
          <a:bodyPr/>
          <a:lstStyle/>
          <a:p>
            <a:pPr marL="0" indent="0">
              <a:buNone/>
            </a:pPr>
            <a:r>
              <a:rPr lang="en-US" dirty="0"/>
              <a:t>Every scene needs to move the story forward and bring your character closer to her </a:t>
            </a:r>
            <a:r>
              <a:rPr lang="en-US" dirty="0" smtClean="0"/>
              <a:t>fate.</a:t>
            </a:r>
          </a:p>
          <a:p>
            <a:pPr marL="0" indent="0">
              <a:buNone/>
            </a:pPr>
            <a:endParaRPr lang="en-US" dirty="0"/>
          </a:p>
          <a:p>
            <a:pPr marL="0" indent="0">
              <a:buNone/>
            </a:pPr>
            <a:r>
              <a:rPr lang="en-US" dirty="0"/>
              <a:t>“Twenty-four women are waiting when I enter the classroom. In their bright orange sweatshirts and sweatpants, my students look like fluorescent ice pops. They are all taller and bigger than I am at 5′2″ and 105 pounds. I feel vulnerable, but I try to stride in confidently: it would be a mistake to show fear on my first day of teaching at the San Francisco County Jail</a:t>
            </a:r>
            <a:r>
              <a:rPr lang="en-US" dirty="0" smtClean="0"/>
              <a:t>.”  </a:t>
            </a:r>
          </a:p>
          <a:p>
            <a:pPr marL="0" indent="0">
              <a:buNone/>
            </a:pPr>
            <a:r>
              <a:rPr lang="en-US" sz="1000" i="1" dirty="0"/>
              <a:t>Glamour Magazine.</a:t>
            </a:r>
            <a:endParaRPr lang="en-US" sz="1000"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543407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Skip the </a:t>
            </a:r>
            <a:r>
              <a:rPr lang="en-US" dirty="0" smtClean="0"/>
              <a:t>transitions</a:t>
            </a:r>
            <a:endParaRPr lang="en-US" dirty="0"/>
          </a:p>
        </p:txBody>
      </p:sp>
      <p:sp>
        <p:nvSpPr>
          <p:cNvPr id="3" name="Content Placeholder 2"/>
          <p:cNvSpPr>
            <a:spLocks noGrp="1"/>
          </p:cNvSpPr>
          <p:nvPr>
            <p:ph sz="quarter" idx="1"/>
          </p:nvPr>
        </p:nvSpPr>
        <p:spPr/>
        <p:txBody>
          <a:bodyPr/>
          <a:lstStyle/>
          <a:p>
            <a:pPr marL="0" indent="0">
              <a:buNone/>
            </a:pPr>
            <a:r>
              <a:rPr lang="en-US" dirty="0"/>
              <a:t>You don’t need to tell every single thing that your real-life character (or you yourself) does in your </a:t>
            </a:r>
            <a:r>
              <a:rPr lang="en-US" dirty="0" smtClean="0"/>
              <a:t>story.</a:t>
            </a:r>
          </a:p>
          <a:p>
            <a:pPr marL="0" indent="0">
              <a:buNone/>
            </a:pPr>
            <a:endParaRPr lang="en-US" dirty="0"/>
          </a:p>
          <a:p>
            <a:pPr marL="0" indent="0">
              <a:buNone/>
            </a:pPr>
            <a:r>
              <a:rPr lang="en-US" dirty="0"/>
              <a:t>“On Sundays, my mother would pack us kids in the car and drive 100 miles to grandma’s house each way</a:t>
            </a:r>
            <a:r>
              <a:rPr lang="en-US" dirty="0" smtClean="0"/>
              <a:t>,”   BORING</a:t>
            </a:r>
            <a:r>
              <a:rPr lang="en-US" dirty="0"/>
              <a:t> </a:t>
            </a:r>
            <a:endParaRPr lang="en-US" dirty="0"/>
          </a:p>
        </p:txBody>
      </p:sp>
    </p:spTree>
    <p:extLst>
      <p:ext uri="{BB962C8B-B14F-4D97-AF65-F5344CB8AC3E}">
        <p14:creationId xmlns:p14="http://schemas.microsoft.com/office/powerpoint/2010/main" val="9371362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Delete adjectives, adverbs, wordy expressions, and clunky modifiers</a:t>
            </a:r>
            <a:r>
              <a:rPr lang="en-US" dirty="0" smtClean="0"/>
              <a:t>.</a:t>
            </a:r>
            <a:endParaRPr lang="en-US" dirty="0"/>
          </a:p>
        </p:txBody>
      </p:sp>
      <p:sp>
        <p:nvSpPr>
          <p:cNvPr id="3" name="Content Placeholder 2"/>
          <p:cNvSpPr>
            <a:spLocks noGrp="1"/>
          </p:cNvSpPr>
          <p:nvPr>
            <p:ph sz="quarter" idx="1"/>
          </p:nvPr>
        </p:nvSpPr>
        <p:spPr/>
        <p:txBody>
          <a:bodyPr/>
          <a:lstStyle/>
          <a:p>
            <a:pPr marL="0" indent="0">
              <a:buNone/>
            </a:pPr>
            <a:endParaRPr lang="en-US" dirty="0" smtClean="0"/>
          </a:p>
          <a:p>
            <a:pPr marL="0" indent="0">
              <a:buNone/>
            </a:pPr>
            <a:endParaRPr lang="en-US" dirty="0"/>
          </a:p>
          <a:p>
            <a:pPr marL="0" indent="0">
              <a:buNone/>
            </a:pPr>
            <a:r>
              <a:rPr lang="en-US" dirty="0" smtClean="0"/>
              <a:t>You </a:t>
            </a:r>
            <a:r>
              <a:rPr lang="en-US" dirty="0"/>
              <a:t>want to use strong verbs and concrete nouns to move your story along; too many adjectives and adverbs are like trying to run a marathon with an 80-pound pack on your back.</a:t>
            </a:r>
            <a:endParaRPr lang="en-US" dirty="0"/>
          </a:p>
        </p:txBody>
      </p:sp>
    </p:spTree>
    <p:extLst>
      <p:ext uri="{BB962C8B-B14F-4D97-AF65-F5344CB8AC3E}">
        <p14:creationId xmlns:p14="http://schemas.microsoft.com/office/powerpoint/2010/main" val="36123341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Use a catalyst to trigger a </a:t>
            </a:r>
            <a:r>
              <a:rPr lang="en-US" dirty="0" smtClean="0"/>
              <a:t>flashback</a:t>
            </a:r>
            <a:endParaRPr lang="en-US" dirty="0"/>
          </a:p>
        </p:txBody>
      </p:sp>
      <p:sp>
        <p:nvSpPr>
          <p:cNvPr id="3" name="Content Placeholder 2"/>
          <p:cNvSpPr>
            <a:spLocks noGrp="1"/>
          </p:cNvSpPr>
          <p:nvPr>
            <p:ph sz="quarter" idx="1"/>
          </p:nvPr>
        </p:nvSpPr>
        <p:spPr/>
        <p:txBody>
          <a:bodyPr/>
          <a:lstStyle/>
          <a:p>
            <a:pPr marL="0" indent="0">
              <a:buNone/>
            </a:pPr>
            <a:r>
              <a:rPr lang="en-US" dirty="0" smtClean="0"/>
              <a:t>You </a:t>
            </a:r>
            <a:r>
              <a:rPr lang="en-US" dirty="0"/>
              <a:t>don’t have to tell your story chronologically. You can move backward in time in a flashback, but make sure you have a good reason (such as adding depth to a character</a:t>
            </a:r>
            <a:r>
              <a:rPr lang="en-US" dirty="0" smtClean="0"/>
              <a:t>).</a:t>
            </a:r>
          </a:p>
          <a:p>
            <a:pPr marL="0" indent="0">
              <a:buNone/>
            </a:pPr>
            <a:endParaRPr lang="en-US" dirty="0"/>
          </a:p>
          <a:p>
            <a:pPr marL="0" indent="0">
              <a:buNone/>
            </a:pPr>
            <a:r>
              <a:rPr lang="en-US" dirty="0" smtClean="0"/>
              <a:t> </a:t>
            </a:r>
            <a:r>
              <a:rPr lang="en-US" dirty="0"/>
              <a:t>A catalyst can be an object (the smell of lilacs that takes you back to your childhood) or a verb tense, such as using the past tense for a flashback, and then bringing the reader back to the present with a single word like “now.”</a:t>
            </a:r>
            <a:endParaRPr lang="en-US" dirty="0"/>
          </a:p>
        </p:txBody>
      </p:sp>
    </p:spTree>
    <p:extLst>
      <p:ext uri="{BB962C8B-B14F-4D97-AF65-F5344CB8AC3E}">
        <p14:creationId xmlns:p14="http://schemas.microsoft.com/office/powerpoint/2010/main" val="35132774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Vary your sentence </a:t>
            </a:r>
            <a:r>
              <a:rPr lang="en-US" dirty="0" smtClean="0"/>
              <a:t>lengths</a:t>
            </a:r>
            <a:endParaRPr lang="en-US" dirty="0"/>
          </a:p>
        </p:txBody>
      </p:sp>
      <p:sp>
        <p:nvSpPr>
          <p:cNvPr id="3" name="Content Placeholder 2"/>
          <p:cNvSpPr>
            <a:spLocks noGrp="1"/>
          </p:cNvSpPr>
          <p:nvPr>
            <p:ph sz="quarter" idx="1"/>
          </p:nvPr>
        </p:nvSpPr>
        <p:spPr/>
        <p:txBody>
          <a:bodyPr/>
          <a:lstStyle/>
          <a:p>
            <a:pPr marL="0" indent="0">
              <a:buNone/>
            </a:pPr>
            <a:r>
              <a:rPr lang="en-US" dirty="0"/>
              <a:t>Long, meandering, clause-filled sentences will slow down the reader and the pace of your story. Short ones don’t.</a:t>
            </a:r>
            <a:endParaRPr lang="en-US" dirty="0"/>
          </a:p>
        </p:txBody>
      </p:sp>
    </p:spTree>
    <p:extLst>
      <p:ext uri="{BB962C8B-B14F-4D97-AF65-F5344CB8AC3E}">
        <p14:creationId xmlns:p14="http://schemas.microsoft.com/office/powerpoint/2010/main" val="20396504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Read your work out </a:t>
            </a:r>
            <a:r>
              <a:rPr lang="en-US" dirty="0" smtClean="0"/>
              <a:t>loud</a:t>
            </a:r>
            <a:endParaRPr lang="en-US" dirty="0"/>
          </a:p>
        </p:txBody>
      </p:sp>
      <p:sp>
        <p:nvSpPr>
          <p:cNvPr id="3" name="Content Placeholder 2"/>
          <p:cNvSpPr>
            <a:spLocks noGrp="1"/>
          </p:cNvSpPr>
          <p:nvPr>
            <p:ph sz="quarter" idx="1"/>
          </p:nvPr>
        </p:nvSpPr>
        <p:spPr/>
        <p:txBody>
          <a:bodyPr/>
          <a:lstStyle/>
          <a:p>
            <a:pPr marL="0" indent="0">
              <a:buNone/>
            </a:pPr>
            <a:endParaRPr lang="en-US" dirty="0" smtClean="0"/>
          </a:p>
          <a:p>
            <a:pPr marL="0" indent="0">
              <a:buNone/>
            </a:pPr>
            <a:endParaRPr lang="en-US" dirty="0"/>
          </a:p>
          <a:p>
            <a:pPr marL="0" indent="0">
              <a:buNone/>
            </a:pPr>
            <a:r>
              <a:rPr lang="en-US" dirty="0" smtClean="0"/>
              <a:t>If </a:t>
            </a:r>
            <a:r>
              <a:rPr lang="en-US" dirty="0"/>
              <a:t>you get tired, the pace is too slow. On the other hand, if your readers are confused, you’ve probably told the story too fast. You want to be like Goldilocks and tell it just the right way.</a:t>
            </a:r>
            <a:endParaRPr lang="en-US" dirty="0"/>
          </a:p>
        </p:txBody>
      </p:sp>
    </p:spTree>
    <p:extLst>
      <p:ext uri="{BB962C8B-B14F-4D97-AF65-F5344CB8AC3E}">
        <p14:creationId xmlns:p14="http://schemas.microsoft.com/office/powerpoint/2010/main" val="21754496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Edit </a:t>
            </a:r>
            <a:r>
              <a:rPr lang="en-US" dirty="0" smtClean="0"/>
              <a:t>description</a:t>
            </a:r>
            <a:endParaRPr lang="en-US" dirty="0"/>
          </a:p>
        </p:txBody>
      </p:sp>
      <p:sp>
        <p:nvSpPr>
          <p:cNvPr id="3" name="Content Placeholder 2"/>
          <p:cNvSpPr>
            <a:spLocks noGrp="1"/>
          </p:cNvSpPr>
          <p:nvPr>
            <p:ph sz="quarter" idx="1"/>
          </p:nvPr>
        </p:nvSpPr>
        <p:spPr/>
        <p:txBody>
          <a:bodyPr/>
          <a:lstStyle/>
          <a:p>
            <a:pPr marL="0" indent="0">
              <a:buNone/>
            </a:pPr>
            <a:r>
              <a:rPr lang="en-US" dirty="0"/>
              <a:t>Do you use four details when only one will do? Choose the one detail that is the most telling, the most meaningful</a:t>
            </a:r>
            <a:r>
              <a:rPr lang="en-US" dirty="0" smtClean="0"/>
              <a:t>.</a:t>
            </a:r>
          </a:p>
          <a:p>
            <a:pPr marL="0" indent="0">
              <a:buNone/>
            </a:pPr>
            <a:endParaRPr lang="en-US" dirty="0"/>
          </a:p>
          <a:p>
            <a:pPr marL="0" indent="0">
              <a:buNone/>
            </a:pPr>
            <a:r>
              <a:rPr lang="en-US" dirty="0"/>
              <a:t> Description must have a point of view and a reason for being there. If not, it slows the pace. So cut it out</a:t>
            </a:r>
            <a:r>
              <a:rPr lang="en-US" dirty="0" smtClean="0"/>
              <a:t>.</a:t>
            </a:r>
          </a:p>
          <a:p>
            <a:pPr marL="0" indent="0">
              <a:buNone/>
            </a:pPr>
            <a:endParaRPr lang="en-US" dirty="0"/>
          </a:p>
          <a:p>
            <a:pPr marL="0" indent="0">
              <a:buNone/>
            </a:pPr>
            <a:r>
              <a:rPr lang="en-US" dirty="0"/>
              <a:t>Elmore Leonard suggests, “leave out the parts that people skip.”</a:t>
            </a:r>
            <a:endParaRPr lang="en-US" dirty="0"/>
          </a:p>
        </p:txBody>
      </p:sp>
    </p:spTree>
    <p:extLst>
      <p:ext uri="{BB962C8B-B14F-4D97-AF65-F5344CB8AC3E}">
        <p14:creationId xmlns:p14="http://schemas.microsoft.com/office/powerpoint/2010/main" val="24119334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28</TotalTime>
  <Words>490</Words>
  <Application>Microsoft Office PowerPoint</Application>
  <PresentationFormat>On-screen Show (4:3)</PresentationFormat>
  <Paragraphs>39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Oriel</vt:lpstr>
      <vt:lpstr>Pacing: a writer’s guide</vt:lpstr>
      <vt:lpstr>Start close to the conflict or problem</vt:lpstr>
      <vt:lpstr>Increase the action. </vt:lpstr>
      <vt:lpstr>Skip the transitions</vt:lpstr>
      <vt:lpstr>Delete adjectives, adverbs, wordy expressions, and clunky modifiers.</vt:lpstr>
      <vt:lpstr>Use a catalyst to trigger a flashback</vt:lpstr>
      <vt:lpstr>Vary your sentence lengths</vt:lpstr>
      <vt:lpstr>Read your work out loud</vt:lpstr>
      <vt:lpstr>Edit description</vt:lpstr>
      <vt:lpstr>SOURCES</vt:lpstr>
    </vt:vector>
  </TitlesOfParts>
  <Company>Jordan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Pacing: a writer’s guide</dc:title>
  <dc:creator>Alisha Paxton</dc:creator>
  <cp:lastModifiedBy>Alisha Paxton</cp:lastModifiedBy>
  <cp:revision>3</cp:revision>
  <dcterms:created xsi:type="dcterms:W3CDTF">2015-09-24T13:00:13Z</dcterms:created>
  <dcterms:modified xsi:type="dcterms:W3CDTF">2015-09-24T13:28:58Z</dcterms:modified>
</cp:coreProperties>
</file>