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1" r:id="rId3"/>
    <p:sldId id="257" r:id="rId4"/>
    <p:sldId id="264" r:id="rId5"/>
    <p:sldId id="265" r:id="rId6"/>
    <p:sldId id="260" r:id="rId7"/>
    <p:sldId id="266" r:id="rId8"/>
    <p:sldId id="261" r:id="rId9"/>
    <p:sldId id="262" r:id="rId10"/>
    <p:sldId id="272" r:id="rId11"/>
    <p:sldId id="267" r:id="rId12"/>
    <p:sldId id="268" r:id="rId13"/>
    <p:sldId id="276" r:id="rId14"/>
    <p:sldId id="277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allegory and 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 and Allegory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does it mean to define, recognize, and explain?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a partner, take five minutes for the following: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Identify at least two symbols in the novel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Discuss/write about how the novel is a political allegory…relate the story in the book to the history of the Congo we’ve discussed. What details from the book support your ideas?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Poisonwood Bible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novel is also a religious allegory.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Their “sin” is an unwillingness to relate to the real world. This is very obvious in Nathan. In recent chapters, we’ve seen the rest try to re-connect to the world.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How is each girl and </a:t>
            </a:r>
            <a:r>
              <a:rPr lang="en-US" dirty="0" err="1" smtClean="0"/>
              <a:t>Orleanna</a:t>
            </a:r>
            <a:r>
              <a:rPr lang="en-US" dirty="0" smtClean="0"/>
              <a:t> guilty of this sin?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How are they trying to overcome their “sin”?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3. What are we supposed to learn from each?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Poisonwood Bible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movie or book that utilizes a symbol (you cannot use an example from this </a:t>
            </a:r>
            <a:r>
              <a:rPr lang="en-US" dirty="0" err="1" smtClean="0"/>
              <a:t>powerpoint</a:t>
            </a:r>
            <a:r>
              <a:rPr lang="en-US" dirty="0" smtClean="0"/>
              <a:t>!)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Name the movie/book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literal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figurative (symbolic)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Explain why the symbol was used</a:t>
            </a:r>
          </a:p>
          <a:p>
            <a:pPr marL="823913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which 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possibilities 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Pair/Share: Tell your partner a symbol from one of our readings this year or last year.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4954"/>
            <a:ext cx="8229600" cy="1928446"/>
          </a:xfrm>
        </p:spPr>
        <p:txBody>
          <a:bodyPr/>
          <a:lstStyle/>
          <a:p>
            <a:pPr lvl="1" eaLnBrk="1" hangingPunct="1"/>
            <a:r>
              <a:rPr lang="en-US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dirty="0" smtClean="0"/>
              <a:t>In some types of Allegories, the characters and setting represent </a:t>
            </a:r>
            <a:r>
              <a:rPr lang="en-US" dirty="0" smtClean="0">
                <a:solidFill>
                  <a:srgbClr val="C00000"/>
                </a:solidFill>
              </a:rPr>
              <a:t>abstract</a:t>
            </a:r>
            <a:r>
              <a:rPr lang="en-US" dirty="0" smtClean="0"/>
              <a:t> ideas of moral qualities.</a:t>
            </a:r>
          </a:p>
          <a:p>
            <a:pPr lvl="1" eaLnBrk="1" hangingPunct="1"/>
            <a:r>
              <a:rPr lang="en-US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2004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Remember the Good Samaritan??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2329</TotalTime>
  <Words>689</Words>
  <Application>Microsoft Office PowerPoint</Application>
  <PresentationFormat>On-screen Show (4:3)</PresentationFormat>
  <Paragraphs>83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Symbolism and Allegory</vt:lpstr>
      <vt:lpstr>APK (Activating Prior Knowledge)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  <vt:lpstr>The Poisonwood Bible </vt:lpstr>
      <vt:lpstr>The Poisonwood Bible</vt:lpstr>
      <vt:lpstr>Independent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Alisha Paxton</cp:lastModifiedBy>
  <cp:revision>45</cp:revision>
  <dcterms:created xsi:type="dcterms:W3CDTF">2010-01-24T23:38:25Z</dcterms:created>
  <dcterms:modified xsi:type="dcterms:W3CDTF">2015-10-23T20:58:32Z</dcterms:modified>
</cp:coreProperties>
</file>